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58" r:id="rId4"/>
    <p:sldId id="257"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2623CB5-658C-408E-9EE6-75CD89761B14}" type="datetimeFigureOut">
              <a:rPr lang="en-US" smtClean="0"/>
              <a:t>2/23/2011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F47CACE-6C27-43CC-9A3A-26707CF916E6}"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623CB5-658C-408E-9EE6-75CD89761B14}" type="datetimeFigureOut">
              <a:rPr lang="en-US" smtClean="0"/>
              <a:t>2/23/2011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7CACE-6C27-43CC-9A3A-26707CF916E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F47CACE-6C27-43CC-9A3A-26707CF916E6}"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623CB5-658C-408E-9EE6-75CD89761B14}" type="datetimeFigureOut">
              <a:rPr lang="en-US" smtClean="0"/>
              <a:t>2/23/2011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2623CB5-658C-408E-9EE6-75CD89761B14}" type="datetimeFigureOut">
              <a:rPr lang="en-US" smtClean="0"/>
              <a:t>2/23/2011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AF47CACE-6C27-43CC-9A3A-26707CF916E6}"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E2623CB5-658C-408E-9EE6-75CD89761B14}" type="datetimeFigureOut">
              <a:rPr lang="en-US" smtClean="0"/>
              <a:t>2/23/2011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F47CACE-6C27-43CC-9A3A-26707CF916E6}"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2623CB5-658C-408E-9EE6-75CD89761B14}" type="datetimeFigureOut">
              <a:rPr lang="en-US" smtClean="0"/>
              <a:t>2/23/2011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7CACE-6C27-43CC-9A3A-26707CF916E6}"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2623CB5-658C-408E-9EE6-75CD89761B14}" type="datetimeFigureOut">
              <a:rPr lang="en-US" smtClean="0"/>
              <a:t>2/23/2011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F47CACE-6C27-43CC-9A3A-26707CF916E6}"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2623CB5-658C-408E-9EE6-75CD89761B14}" type="datetimeFigureOut">
              <a:rPr lang="en-US" smtClean="0"/>
              <a:t>2/23/2011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AF47CACE-6C27-43CC-9A3A-26707CF916E6}" type="slidenum">
              <a:rPr lang="en-US" smtClean="0"/>
              <a:t>‹#›</a:t>
            </a:fld>
            <a:endParaRPr lang="en-US"/>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2623CB5-658C-408E-9EE6-75CD89761B14}" type="datetimeFigureOut">
              <a:rPr lang="en-US" smtClean="0"/>
              <a:t>2/23/2011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F47CACE-6C27-43CC-9A3A-26707CF916E6}" type="slidenum">
              <a:rPr lang="en-US" smtClean="0"/>
              <a:t>‹#›</a:t>
            </a:fld>
            <a:endParaRPr lang="en-US"/>
          </a:p>
        </p:txBody>
      </p:sp>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F47CACE-6C27-43CC-9A3A-26707CF916E6}"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2623CB5-658C-408E-9EE6-75CD89761B14}" type="datetimeFigureOut">
              <a:rPr lang="en-US" smtClean="0"/>
              <a:t>2/23/2011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F47CACE-6C27-43CC-9A3A-26707CF916E6}"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E2623CB5-658C-408E-9EE6-75CD89761B14}" type="datetimeFigureOut">
              <a:rPr lang="en-US" smtClean="0"/>
              <a:t>2/23/2011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transition>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2623CB5-658C-408E-9EE6-75CD89761B14}" type="datetimeFigureOut">
              <a:rPr lang="en-US" smtClean="0"/>
              <a:t>2/23/2011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F47CACE-6C27-43CC-9A3A-26707CF916E6}"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ipe/>
  </p:transition>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r>
              <a:rPr lang="en-US" dirty="0" smtClean="0"/>
              <a:t>Invasive Species In Illinois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752600" y="3730707"/>
            <a:ext cx="5791200" cy="2765343"/>
          </a:xfrm>
          <a:prstGeom prst="rect">
            <a:avLst/>
          </a:prstGeom>
          <a:noFill/>
          <a:ln w="9525">
            <a:noFill/>
            <a:miter lim="800000"/>
            <a:headEnd/>
            <a:tailEnd/>
          </a:ln>
        </p:spPr>
      </p:pic>
    </p:spTree>
  </p:cSld>
  <p:clrMapOvr>
    <a:masterClrMapping/>
  </p:clrMapOvr>
  <p:transition spd="med">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US" dirty="0" smtClean="0"/>
              <a:t>What is considered to be a native species?</a:t>
            </a:r>
          </a:p>
          <a:p>
            <a:r>
              <a:rPr lang="en-US" dirty="0" smtClean="0"/>
              <a:t>A native species is an organism that is living in an area for entirely natural reasons, with no human intervention involved. This may be because the organism evolved in that environment or because it migrated by a variety of means</a:t>
            </a:r>
            <a:r>
              <a:rPr lang="en-US" dirty="0" smtClean="0"/>
              <a:t>.</a:t>
            </a:r>
          </a:p>
          <a:p>
            <a:pPr>
              <a:buNone/>
            </a:pPr>
            <a:endParaRPr lang="en-US" dirty="0"/>
          </a:p>
        </p:txBody>
      </p:sp>
      <p:sp>
        <p:nvSpPr>
          <p:cNvPr id="2" name="Title 1"/>
          <p:cNvSpPr>
            <a:spLocks noGrp="1"/>
          </p:cNvSpPr>
          <p:nvPr>
            <p:ph type="title"/>
          </p:nvPr>
        </p:nvSpPr>
        <p:spPr/>
        <p:txBody>
          <a:bodyPr/>
          <a:lstStyle/>
          <a:p>
            <a:r>
              <a:rPr lang="en-US" dirty="0" smtClean="0"/>
              <a:t>Invasive species vs. native species</a:t>
            </a:r>
            <a:endParaRPr lang="en-US"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Invasive species vs. native species</a:t>
            </a:r>
            <a:endParaRPr lang="en-US" dirty="0"/>
          </a:p>
        </p:txBody>
      </p:sp>
      <p:sp>
        <p:nvSpPr>
          <p:cNvPr id="3" name="Content Placeholder 2"/>
          <p:cNvSpPr>
            <a:spLocks noGrp="1"/>
          </p:cNvSpPr>
          <p:nvPr>
            <p:ph sz="quarter" idx="1"/>
          </p:nvPr>
        </p:nvSpPr>
        <p:spPr/>
        <p:txBody>
          <a:bodyPr/>
          <a:lstStyle/>
          <a:p>
            <a:r>
              <a:rPr lang="en-US" dirty="0" smtClean="0"/>
              <a:t>What is an invasive species?</a:t>
            </a:r>
            <a:endParaRPr lang="en-US" dirty="0" smtClean="0"/>
          </a:p>
          <a:p>
            <a:r>
              <a:rPr lang="en-US" dirty="0" smtClean="0"/>
              <a:t>1) non-native (or alien) to the ecosystem under </a:t>
            </a:r>
            <a:r>
              <a:rPr lang="en-US" dirty="0" smtClean="0"/>
              <a:t>consideration.</a:t>
            </a:r>
            <a:endParaRPr lang="en-US" dirty="0" smtClean="0"/>
          </a:p>
          <a:p>
            <a:r>
              <a:rPr lang="en-US" dirty="0" smtClean="0"/>
              <a:t>2) introduction is </a:t>
            </a:r>
            <a:r>
              <a:rPr lang="en-US" dirty="0" smtClean="0"/>
              <a:t>likely to cause economic or environmental harm or harm to human health</a:t>
            </a:r>
            <a:r>
              <a:rPr lang="en-US" dirty="0" smtClean="0"/>
              <a:t>.</a:t>
            </a:r>
            <a:endParaRPr lang="en-US" dirty="0" smtClean="0"/>
          </a:p>
          <a:p>
            <a:r>
              <a:rPr lang="en-US" dirty="0" smtClean="0"/>
              <a:t>Invasive species can be plants, animals, and other organisms (e.g., microbes). Human actions are the primary means of invasive species introductions. </a:t>
            </a:r>
          </a:p>
          <a:p>
            <a:endParaRPr lang="en-US" dirty="0" smtClean="0"/>
          </a:p>
          <a:p>
            <a:endParaRPr lang="en-US"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KWL Chart</a:t>
            </a:r>
            <a:endParaRPr lang="en-US" dirty="0"/>
          </a:p>
        </p:txBody>
      </p:sp>
      <p:pic>
        <p:nvPicPr>
          <p:cNvPr id="1026" name="Picture 2"/>
          <p:cNvPicPr>
            <a:picLocks noGrp="1" noChangeAspect="1" noChangeArrowheads="1"/>
          </p:cNvPicPr>
          <p:nvPr>
            <p:ph sz="quarter" idx="1"/>
          </p:nvPr>
        </p:nvPicPr>
        <p:blipFill>
          <a:blip r:embed="rId2" cstate="print"/>
          <a:stretch>
            <a:fillRect/>
          </a:stretch>
        </p:blipFill>
        <p:spPr bwMode="auto">
          <a:xfrm>
            <a:off x="2378357" y="1527175"/>
            <a:ext cx="4350774" cy="4572000"/>
          </a:xfrm>
          <a:prstGeom prst="rect">
            <a:avLst/>
          </a:prstGeom>
          <a:noFill/>
          <a:ln w="9525">
            <a:noFill/>
            <a:miter lim="800000"/>
            <a:headEnd/>
            <a:tailEnd/>
          </a:ln>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94</TotalTime>
  <Words>133</Words>
  <Application>Microsoft Office PowerPoint</Application>
  <PresentationFormat>On-screen Show (4:3)</PresentationFormat>
  <Paragraphs>10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Civic</vt:lpstr>
      <vt:lpstr>Invasive Species In Illinois</vt:lpstr>
      <vt:lpstr>Invasive species vs. native species</vt:lpstr>
      <vt:lpstr>Invasive species vs. native species</vt:lpstr>
      <vt:lpstr>KWL Chart</vt:lpstr>
    </vt:vector>
  </TitlesOfParts>
  <Company>none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Invasive Species In Illinois</dc:title>
  <dc:creator>Randi Liescheidt</dc:creator>
  <cp:lastModifiedBy>Randi Liescheidt</cp:lastModifiedBy>
  <cp:revision>9</cp:revision>
  <dcterms:created xsi:type="dcterms:W3CDTF">2011-02-23T19:03:33Z</dcterms:created>
  <dcterms:modified xsi:type="dcterms:W3CDTF">2011-02-23T20:38:26Z</dcterms:modified>
</cp:coreProperties>
</file>